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Loubag" charset="1" panose="02020A03060303060403"/>
      <p:regular r:id="rId28"/>
    </p:embeddedFont>
    <p:embeddedFont>
      <p:font typeface="Loubag Bold" charset="1" panose="02020A03060303060403"/>
      <p:regular r:id="rId29"/>
    </p:embeddedFont>
    <p:embeddedFont>
      <p:font typeface="Loubag Thin" charset="1" panose="02020A03060303060403"/>
      <p:regular r:id="rId30"/>
    </p:embeddedFont>
    <p:embeddedFont>
      <p:font typeface="Loubag Light" charset="1" panose="02020A03060303060403"/>
      <p:regular r:id="rId31"/>
    </p:embeddedFont>
    <p:embeddedFont>
      <p:font typeface="Loubag Medium" charset="1" panose="02020A03060303060403"/>
      <p:regular r:id="rId32"/>
    </p:embeddedFont>
    <p:embeddedFont>
      <p:font typeface="Loubag Semi-Bold" charset="1" panose="02020A03060303060403"/>
      <p:regular r:id="rId33"/>
    </p:embeddedFont>
    <p:embeddedFont>
      <p:font typeface="Loubag Ultra-Bold" charset="1" panose="02020A03060303060403"/>
      <p:regular r:id="rId34"/>
    </p:embeddedFont>
    <p:embeddedFont>
      <p:font typeface="Loubag Heavy" charset="1" panose="02020A030603030604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F3M1FA9qA.mp4" Type="http://schemas.openxmlformats.org/officeDocument/2006/relationships/video"/><Relationship Id="rId4" Target="../media/VAF3M1FA9qA.mp4" Type="http://schemas.microsoft.com/office/2007/relationships/media"/><Relationship Id="rId5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49993">
            <a:off x="13607957" y="-474525"/>
            <a:ext cx="11236049" cy="11236049"/>
          </a:xfrm>
          <a:custGeom>
            <a:avLst/>
            <a:gdLst/>
            <a:ahLst/>
            <a:cxnLst/>
            <a:rect r="r" b="b" t="t" l="l"/>
            <a:pathLst>
              <a:path h="11236049" w="11236049">
                <a:moveTo>
                  <a:pt x="0" y="0"/>
                </a:moveTo>
                <a:lnTo>
                  <a:pt x="11236050" y="0"/>
                </a:lnTo>
                <a:lnTo>
                  <a:pt x="11236050" y="11236050"/>
                </a:lnTo>
                <a:lnTo>
                  <a:pt x="0" y="1123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29024" y="-804659"/>
            <a:ext cx="11896319" cy="11896319"/>
          </a:xfrm>
          <a:custGeom>
            <a:avLst/>
            <a:gdLst/>
            <a:ahLst/>
            <a:cxnLst/>
            <a:rect r="r" b="b" t="t" l="l"/>
            <a:pathLst>
              <a:path h="11896319" w="11896319">
                <a:moveTo>
                  <a:pt x="0" y="0"/>
                </a:moveTo>
                <a:lnTo>
                  <a:pt x="11896319" y="0"/>
                </a:lnTo>
                <a:lnTo>
                  <a:pt x="11896319" y="11896318"/>
                </a:lnTo>
                <a:lnTo>
                  <a:pt x="0" y="11896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253" y="2361296"/>
            <a:ext cx="14957493" cy="478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7"/>
              </a:lnSpc>
            </a:pPr>
            <a:r>
              <a:rPr lang="en-US" sz="12193">
                <a:solidFill>
                  <a:srgbClr val="FFFFFF"/>
                </a:solidFill>
                <a:latin typeface="Loubag Bold"/>
              </a:rPr>
              <a:t>Blockzincir ile Gençliğinin Güçlendirilmesi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43799" y="9773334"/>
            <a:ext cx="24080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16440" y="9131061"/>
            <a:ext cx="6055119" cy="115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2"/>
              </a:lnSpc>
            </a:pPr>
            <a:r>
              <a:rPr lang="en-US" sz="3230">
                <a:solidFill>
                  <a:srgbClr val="FFFFFF"/>
                </a:solidFill>
                <a:latin typeface="Poppins Medium"/>
              </a:rPr>
              <a:t>GSB Blokzincir Zirvesi</a:t>
            </a:r>
          </a:p>
          <a:p>
            <a:pPr algn="ctr">
              <a:lnSpc>
                <a:spcPts val="452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34808" y="4031013"/>
            <a:ext cx="12858016" cy="121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>
                <a:solidFill>
                  <a:srgbClr val="FFFFFF"/>
                </a:solidFill>
                <a:latin typeface="Loubag Semi-Bold"/>
              </a:rPr>
              <a:t>Teşekkür ederim!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573905" y="829238"/>
            <a:ext cx="8628523" cy="8628523"/>
          </a:xfrm>
          <a:custGeom>
            <a:avLst/>
            <a:gdLst/>
            <a:ahLst/>
            <a:cxnLst/>
            <a:rect r="r" b="b" t="t" l="l"/>
            <a:pathLst>
              <a:path h="8628523" w="8628523">
                <a:moveTo>
                  <a:pt x="0" y="0"/>
                </a:moveTo>
                <a:lnTo>
                  <a:pt x="8628523" y="0"/>
                </a:lnTo>
                <a:lnTo>
                  <a:pt x="8628523" y="8628524"/>
                </a:lnTo>
                <a:lnTo>
                  <a:pt x="0" y="8628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4306" y="716062"/>
            <a:ext cx="3582536" cy="8854877"/>
          </a:xfrm>
          <a:custGeom>
            <a:avLst/>
            <a:gdLst/>
            <a:ahLst/>
            <a:cxnLst/>
            <a:rect r="r" b="b" t="t" l="l"/>
            <a:pathLst>
              <a:path h="8854877" w="3582536">
                <a:moveTo>
                  <a:pt x="0" y="0"/>
                </a:moveTo>
                <a:lnTo>
                  <a:pt x="3582536" y="0"/>
                </a:lnTo>
                <a:lnTo>
                  <a:pt x="3582536" y="8854876"/>
                </a:lnTo>
                <a:lnTo>
                  <a:pt x="0" y="8854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27257" y="92154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250795" y="8914534"/>
            <a:ext cx="6055119" cy="115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2"/>
              </a:lnSpc>
            </a:pPr>
            <a:r>
              <a:rPr lang="en-US" sz="3230">
                <a:solidFill>
                  <a:srgbClr val="FFFFFF"/>
                </a:solidFill>
                <a:latin typeface="Poppins Medium"/>
              </a:rPr>
              <a:t>GSB Blokzincir Zirvesi</a:t>
            </a:r>
          </a:p>
          <a:p>
            <a:pPr algn="ctr">
              <a:lnSpc>
                <a:spcPts val="452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843799" y="9773334"/>
            <a:ext cx="24080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03887" y="2295672"/>
            <a:ext cx="4555413" cy="5695656"/>
          </a:xfrm>
          <a:custGeom>
            <a:avLst/>
            <a:gdLst/>
            <a:ahLst/>
            <a:cxnLst/>
            <a:rect r="r" b="b" t="t" l="l"/>
            <a:pathLst>
              <a:path h="5695656" w="4555413">
                <a:moveTo>
                  <a:pt x="0" y="0"/>
                </a:moveTo>
                <a:lnTo>
                  <a:pt x="4555413" y="0"/>
                </a:lnTo>
                <a:lnTo>
                  <a:pt x="4555413" y="5695656"/>
                </a:lnTo>
                <a:lnTo>
                  <a:pt x="0" y="5695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14298" y="2312438"/>
            <a:ext cx="4295341" cy="5727122"/>
          </a:xfrm>
          <a:custGeom>
            <a:avLst/>
            <a:gdLst/>
            <a:ahLst/>
            <a:cxnLst/>
            <a:rect r="r" b="b" t="t" l="l"/>
            <a:pathLst>
              <a:path h="5727122" w="4295341">
                <a:moveTo>
                  <a:pt x="0" y="0"/>
                </a:moveTo>
                <a:lnTo>
                  <a:pt x="4295341" y="0"/>
                </a:lnTo>
                <a:lnTo>
                  <a:pt x="4295341" y="5727122"/>
                </a:lnTo>
                <a:lnTo>
                  <a:pt x="0" y="5727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470" y="2312438"/>
            <a:ext cx="4773948" cy="5727122"/>
          </a:xfrm>
          <a:custGeom>
            <a:avLst/>
            <a:gdLst/>
            <a:ahLst/>
            <a:cxnLst/>
            <a:rect r="r" b="b" t="t" l="l"/>
            <a:pathLst>
              <a:path h="5727122" w="4773948">
                <a:moveTo>
                  <a:pt x="0" y="0"/>
                </a:moveTo>
                <a:lnTo>
                  <a:pt x="4773948" y="0"/>
                </a:lnTo>
                <a:lnTo>
                  <a:pt x="4773948" y="5727122"/>
                </a:lnTo>
                <a:lnTo>
                  <a:pt x="0" y="5727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5253" y="359438"/>
            <a:ext cx="14957493" cy="164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7"/>
              </a:lnSpc>
            </a:pPr>
            <a:r>
              <a:rPr lang="en-US" sz="12193">
                <a:solidFill>
                  <a:srgbClr val="FFFFFF"/>
                </a:solidFill>
                <a:latin typeface="Loubag Bold"/>
              </a:rPr>
              <a:t>Takım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6186" y="8277685"/>
            <a:ext cx="323651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Javad Khalilov</a:t>
            </a:r>
          </a:p>
          <a:p>
            <a:pPr algn="ctr">
              <a:lnSpc>
                <a:spcPts val="4199"/>
              </a:lnSpc>
            </a:p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UI/UX, Front-end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4485" y="8277685"/>
            <a:ext cx="339496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Shamyrat Atayev</a:t>
            </a:r>
          </a:p>
          <a:p>
            <a:pPr algn="ctr">
              <a:lnSpc>
                <a:spcPts val="4199"/>
              </a:lnSpc>
            </a:p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Back-end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66362" y="8277685"/>
            <a:ext cx="3230463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Yahye Ali Abdi</a:t>
            </a:r>
          </a:p>
          <a:p>
            <a:pPr algn="ctr">
              <a:lnSpc>
                <a:spcPts val="4199"/>
              </a:lnSpc>
            </a:p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UI/UX Front-end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11404" y="9773334"/>
            <a:ext cx="30559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87125" y="-12782278"/>
            <a:ext cx="15857281" cy="15857281"/>
          </a:xfrm>
          <a:custGeom>
            <a:avLst/>
            <a:gdLst/>
            <a:ahLst/>
            <a:cxnLst/>
            <a:rect r="r" b="b" t="t" l="l"/>
            <a:pathLst>
              <a:path h="15857281" w="15857281">
                <a:moveTo>
                  <a:pt x="0" y="0"/>
                </a:moveTo>
                <a:lnTo>
                  <a:pt x="15857281" y="0"/>
                </a:lnTo>
                <a:lnTo>
                  <a:pt x="15857281" y="15857281"/>
                </a:lnTo>
                <a:lnTo>
                  <a:pt x="0" y="15857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7257" y="92154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5143500"/>
            <a:ext cx="4783845" cy="1007228"/>
            <a:chOff x="0" y="0"/>
            <a:chExt cx="6378460" cy="13429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2041" cy="692041"/>
            </a:xfrm>
            <a:custGeom>
              <a:avLst/>
              <a:gdLst/>
              <a:ahLst/>
              <a:cxnLst/>
              <a:rect r="r" b="b" t="t" l="l"/>
              <a:pathLst>
                <a:path h="692041" w="692041">
                  <a:moveTo>
                    <a:pt x="0" y="0"/>
                  </a:moveTo>
                  <a:lnTo>
                    <a:pt x="692041" y="0"/>
                  </a:lnTo>
                  <a:lnTo>
                    <a:pt x="692041" y="692041"/>
                  </a:lnTo>
                  <a:lnTo>
                    <a:pt x="0" y="692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44124" y="-28630"/>
              <a:ext cx="5434336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Kayıp Proje Potansiyeli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32237" y="5143500"/>
            <a:ext cx="4203126" cy="1531103"/>
            <a:chOff x="0" y="0"/>
            <a:chExt cx="5604168" cy="20414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2041" cy="692041"/>
            </a:xfrm>
            <a:custGeom>
              <a:avLst/>
              <a:gdLst/>
              <a:ahLst/>
              <a:cxnLst/>
              <a:rect r="r" b="b" t="t" l="l"/>
              <a:pathLst>
                <a:path h="692041" w="692041">
                  <a:moveTo>
                    <a:pt x="0" y="0"/>
                  </a:moveTo>
                  <a:lnTo>
                    <a:pt x="692041" y="0"/>
                  </a:lnTo>
                  <a:lnTo>
                    <a:pt x="692041" y="692041"/>
                  </a:lnTo>
                  <a:lnTo>
                    <a:pt x="0" y="692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944124" y="-28630"/>
              <a:ext cx="4660044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Patent Gezinme Sınırları</a:t>
              </a:r>
            </a:p>
            <a:p>
              <a:pPr>
                <a:lnSpc>
                  <a:spcPts val="41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75455" y="5163761"/>
            <a:ext cx="519031" cy="519031"/>
          </a:xfrm>
          <a:custGeom>
            <a:avLst/>
            <a:gdLst/>
            <a:ahLst/>
            <a:cxnLst/>
            <a:rect r="r" b="b" t="t" l="l"/>
            <a:pathLst>
              <a:path h="519031" w="519031">
                <a:moveTo>
                  <a:pt x="0" y="0"/>
                </a:moveTo>
                <a:lnTo>
                  <a:pt x="519030" y="0"/>
                </a:lnTo>
                <a:lnTo>
                  <a:pt x="519030" y="519031"/>
                </a:lnTo>
                <a:lnTo>
                  <a:pt x="0" y="519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94485" y="4599364"/>
            <a:ext cx="4075752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Yatırım Zorluğu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132237" y="6900863"/>
            <a:ext cx="519031" cy="519031"/>
          </a:xfrm>
          <a:custGeom>
            <a:avLst/>
            <a:gdLst/>
            <a:ahLst/>
            <a:cxnLst/>
            <a:rect r="r" b="b" t="t" l="l"/>
            <a:pathLst>
              <a:path h="519031" w="519031">
                <a:moveTo>
                  <a:pt x="0" y="0"/>
                </a:moveTo>
                <a:lnTo>
                  <a:pt x="519030" y="0"/>
                </a:lnTo>
                <a:lnTo>
                  <a:pt x="519030" y="519030"/>
                </a:lnTo>
                <a:lnTo>
                  <a:pt x="0" y="519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32237" y="6824663"/>
            <a:ext cx="429223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Gizlilik ve Veri Güvenliği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352744" y="-22510"/>
            <a:ext cx="4805249" cy="4632260"/>
          </a:xfrm>
          <a:custGeom>
            <a:avLst/>
            <a:gdLst/>
            <a:ahLst/>
            <a:cxnLst/>
            <a:rect r="r" b="b" t="t" l="l"/>
            <a:pathLst>
              <a:path h="4632260" w="4805249">
                <a:moveTo>
                  <a:pt x="0" y="0"/>
                </a:moveTo>
                <a:lnTo>
                  <a:pt x="4805248" y="0"/>
                </a:lnTo>
                <a:lnTo>
                  <a:pt x="4805248" y="4632260"/>
                </a:lnTo>
                <a:lnTo>
                  <a:pt x="0" y="4632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36609" y="497899"/>
            <a:ext cx="12814782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>
                <a:solidFill>
                  <a:srgbClr val="FFFFFF"/>
                </a:solidFill>
                <a:latin typeface="Loubag Semi-Bold"/>
              </a:rPr>
              <a:t>Yeni bir Çözüme ihtiyaç var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50795" y="8914534"/>
            <a:ext cx="6055119" cy="115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2"/>
              </a:lnSpc>
            </a:pPr>
            <a:r>
              <a:rPr lang="en-US" sz="3230">
                <a:solidFill>
                  <a:srgbClr val="FFFFFF"/>
                </a:solidFill>
                <a:latin typeface="Poppins Medium"/>
              </a:rPr>
              <a:t>GSB Blokzincir Zirvesi</a:t>
            </a:r>
          </a:p>
          <a:p>
            <a:pPr algn="ctr">
              <a:lnSpc>
                <a:spcPts val="452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809643" y="9773334"/>
            <a:ext cx="30911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7257" y="92154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70725"/>
            <a:ext cx="519031" cy="519031"/>
          </a:xfrm>
          <a:custGeom>
            <a:avLst/>
            <a:gdLst/>
            <a:ahLst/>
            <a:cxnLst/>
            <a:rect r="r" b="b" t="t" l="l"/>
            <a:pathLst>
              <a:path h="519031" w="519031">
                <a:moveTo>
                  <a:pt x="0" y="0"/>
                </a:moveTo>
                <a:lnTo>
                  <a:pt x="519031" y="0"/>
                </a:lnTo>
                <a:lnTo>
                  <a:pt x="519031" y="519031"/>
                </a:lnTo>
                <a:lnTo>
                  <a:pt x="0" y="519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05871" y="3828783"/>
            <a:ext cx="482439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Blockzincir Destekli Proje Havuzu</a:t>
            </a:r>
          </a:p>
          <a:p>
            <a:pPr>
              <a:lnSpc>
                <a:spcPts val="41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87211" y="3870725"/>
            <a:ext cx="519031" cy="519031"/>
          </a:xfrm>
          <a:custGeom>
            <a:avLst/>
            <a:gdLst/>
            <a:ahLst/>
            <a:cxnLst/>
            <a:rect r="r" b="b" t="t" l="l"/>
            <a:pathLst>
              <a:path h="519031" w="519031">
                <a:moveTo>
                  <a:pt x="0" y="0"/>
                </a:moveTo>
                <a:lnTo>
                  <a:pt x="519031" y="0"/>
                </a:lnTo>
                <a:lnTo>
                  <a:pt x="519031" y="519031"/>
                </a:lnTo>
                <a:lnTo>
                  <a:pt x="0" y="519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63417" y="3794525"/>
            <a:ext cx="4895883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Merkezi Olmayan Yatırım Mekanizmaları</a:t>
            </a:r>
          </a:p>
          <a:p>
            <a:pPr>
              <a:lnSpc>
                <a:spcPts val="419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6275185"/>
            <a:ext cx="519031" cy="519031"/>
          </a:xfrm>
          <a:custGeom>
            <a:avLst/>
            <a:gdLst/>
            <a:ahLst/>
            <a:cxnLst/>
            <a:rect r="r" b="b" t="t" l="l"/>
            <a:pathLst>
              <a:path h="519031" w="519031">
                <a:moveTo>
                  <a:pt x="0" y="0"/>
                </a:moveTo>
                <a:lnTo>
                  <a:pt x="519031" y="0"/>
                </a:lnTo>
                <a:lnTo>
                  <a:pt x="519031" y="519031"/>
                </a:lnTo>
                <a:lnTo>
                  <a:pt x="0" y="519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6793" y="6234663"/>
            <a:ext cx="499314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Değişmez Veri Kayıtları</a:t>
            </a:r>
          </a:p>
          <a:p>
            <a:pPr>
              <a:lnSpc>
                <a:spcPts val="419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87211" y="6275185"/>
            <a:ext cx="519031" cy="519031"/>
          </a:xfrm>
          <a:custGeom>
            <a:avLst/>
            <a:gdLst/>
            <a:ahLst/>
            <a:cxnLst/>
            <a:rect r="r" b="b" t="t" l="l"/>
            <a:pathLst>
              <a:path h="519031" w="519031">
                <a:moveTo>
                  <a:pt x="0" y="0"/>
                </a:moveTo>
                <a:lnTo>
                  <a:pt x="519031" y="0"/>
                </a:lnTo>
                <a:lnTo>
                  <a:pt x="519031" y="519031"/>
                </a:lnTo>
                <a:lnTo>
                  <a:pt x="0" y="519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95304" y="5972725"/>
            <a:ext cx="461937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Semi-Bold"/>
              </a:rPr>
              <a:t>Basitleştirilmiş Patent Başvuru Süreci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84760" y="6772495"/>
            <a:ext cx="4334967" cy="4334967"/>
          </a:xfrm>
          <a:custGeom>
            <a:avLst/>
            <a:gdLst/>
            <a:ahLst/>
            <a:cxnLst/>
            <a:rect r="r" b="b" t="t" l="l"/>
            <a:pathLst>
              <a:path h="4334967" w="4334967">
                <a:moveTo>
                  <a:pt x="0" y="0"/>
                </a:moveTo>
                <a:lnTo>
                  <a:pt x="4334967" y="0"/>
                </a:lnTo>
                <a:lnTo>
                  <a:pt x="4334967" y="4334967"/>
                </a:lnTo>
                <a:lnTo>
                  <a:pt x="0" y="4334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71301" y="497205"/>
            <a:ext cx="12945398" cy="121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>
                <a:solidFill>
                  <a:srgbClr val="FFFFFF"/>
                </a:solidFill>
                <a:latin typeface="Loubag Semi-Bold"/>
              </a:rPr>
              <a:t>Bizim Çözümümüz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04545" y="9773334"/>
            <a:ext cx="319311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50795" y="8914534"/>
            <a:ext cx="6055119" cy="115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2"/>
              </a:lnSpc>
            </a:pPr>
            <a:r>
              <a:rPr lang="en-US" sz="3230">
                <a:solidFill>
                  <a:srgbClr val="FFFFFF"/>
                </a:solidFill>
                <a:latin typeface="Poppins Medium"/>
              </a:rPr>
              <a:t>GSB Blokzincir Zirvesi</a:t>
            </a:r>
          </a:p>
          <a:p>
            <a:pPr algn="ctr">
              <a:lnSpc>
                <a:spcPts val="4522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1687125" y="-12782278"/>
            <a:ext cx="15857281" cy="15857281"/>
          </a:xfrm>
          <a:custGeom>
            <a:avLst/>
            <a:gdLst/>
            <a:ahLst/>
            <a:cxnLst/>
            <a:rect r="r" b="b" t="t" l="l"/>
            <a:pathLst>
              <a:path h="15857281" w="15857281">
                <a:moveTo>
                  <a:pt x="0" y="0"/>
                </a:moveTo>
                <a:lnTo>
                  <a:pt x="15857281" y="0"/>
                </a:lnTo>
                <a:lnTo>
                  <a:pt x="15857281" y="15857281"/>
                </a:lnTo>
                <a:lnTo>
                  <a:pt x="0" y="158572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7813" y="0"/>
            <a:ext cx="18651083" cy="12130975"/>
          </a:xfrm>
          <a:custGeom>
            <a:avLst/>
            <a:gdLst/>
            <a:ahLst/>
            <a:cxnLst/>
            <a:rect r="r" b="b" t="t" l="l"/>
            <a:pathLst>
              <a:path h="12130975" w="18651083">
                <a:moveTo>
                  <a:pt x="0" y="0"/>
                </a:moveTo>
                <a:lnTo>
                  <a:pt x="18651083" y="0"/>
                </a:lnTo>
                <a:lnTo>
                  <a:pt x="18651083" y="12130975"/>
                </a:lnTo>
                <a:lnTo>
                  <a:pt x="0" y="12130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7787" y="494378"/>
            <a:ext cx="8312426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>
                <a:solidFill>
                  <a:srgbClr val="FFFFFF"/>
                </a:solidFill>
                <a:latin typeface="Loubag Semi-Bold"/>
              </a:rPr>
              <a:t>Mimariye Genel Bakış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14182" y="9773334"/>
            <a:ext cx="31908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702400">
            <a:off x="14709942" y="5551105"/>
            <a:ext cx="9554915" cy="4360516"/>
          </a:xfrm>
          <a:custGeom>
            <a:avLst/>
            <a:gdLst/>
            <a:ahLst/>
            <a:cxnLst/>
            <a:rect r="r" b="b" t="t" l="l"/>
            <a:pathLst>
              <a:path h="4360516" w="9554915">
                <a:moveTo>
                  <a:pt x="0" y="0"/>
                </a:moveTo>
                <a:lnTo>
                  <a:pt x="9554915" y="0"/>
                </a:lnTo>
                <a:lnTo>
                  <a:pt x="9554915" y="4360516"/>
                </a:lnTo>
                <a:lnTo>
                  <a:pt x="0" y="436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8393" y="469534"/>
            <a:ext cx="14551215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>
                <a:solidFill>
                  <a:srgbClr val="FFFFFF"/>
                </a:solidFill>
                <a:latin typeface="Loubag Semi-Bold"/>
              </a:rPr>
              <a:t>Teknik Çerçeve ve Tasarım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7257" y="92154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1687125" y="-12782278"/>
            <a:ext cx="15857281" cy="15857281"/>
          </a:xfrm>
          <a:custGeom>
            <a:avLst/>
            <a:gdLst/>
            <a:ahLst/>
            <a:cxnLst/>
            <a:rect r="r" b="b" t="t" l="l"/>
            <a:pathLst>
              <a:path h="15857281" w="15857281">
                <a:moveTo>
                  <a:pt x="0" y="0"/>
                </a:moveTo>
                <a:lnTo>
                  <a:pt x="15857281" y="0"/>
                </a:lnTo>
                <a:lnTo>
                  <a:pt x="15857281" y="15857281"/>
                </a:lnTo>
                <a:lnTo>
                  <a:pt x="0" y="15857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68378" y="3744393"/>
            <a:ext cx="6632172" cy="1392653"/>
            <a:chOff x="0" y="0"/>
            <a:chExt cx="8842896" cy="185687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53876"/>
              <a:ext cx="8842896" cy="1102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</a:rPr>
                <a:t>Sağlamlık (Akıllı Sözleşmeler)</a:t>
              </a:r>
            </a:p>
            <a:p>
              <a:pPr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</a:rPr>
                <a:t> Hardhat (Akıllı Sözleşme Paketi)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04775"/>
              <a:ext cx="7903437" cy="789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Poppins Bold"/>
                </a:rPr>
                <a:t>Veri Katmanı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87435" y="3611043"/>
            <a:ext cx="6632172" cy="1811753"/>
            <a:chOff x="0" y="0"/>
            <a:chExt cx="8842896" cy="241567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53876"/>
              <a:ext cx="8842896" cy="166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</a:rPr>
                <a:t>FastAPI (Python)</a:t>
              </a:r>
            </a:p>
            <a:p>
              <a:pPr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</a:rPr>
                <a:t>MongoDB (Veri tabanı)</a:t>
              </a:r>
            </a:p>
            <a:p>
              <a:pPr>
                <a:lnSpc>
                  <a:spcPts val="336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04775"/>
              <a:ext cx="7903437" cy="789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Poppins Bold"/>
                </a:rPr>
                <a:t>Uygulama katmanı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827914" y="6133364"/>
            <a:ext cx="6632172" cy="2230853"/>
            <a:chOff x="0" y="0"/>
            <a:chExt cx="8842896" cy="297447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53876"/>
              <a:ext cx="8842896" cy="2220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</a:rPr>
                <a:t>ReactJS (Frontend/Dashboard)</a:t>
              </a:r>
            </a:p>
            <a:p>
              <a:pPr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</a:rPr>
                <a:t>React Native</a:t>
              </a:r>
            </a:p>
            <a:p>
              <a:pPr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</a:rPr>
                <a:t>Metamask (Web3 Wallet)</a:t>
              </a:r>
            </a:p>
            <a:p>
              <a:pPr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</a:rPr>
                <a:t>Vite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04775"/>
              <a:ext cx="7903437" cy="789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Poppins Bold"/>
                </a:rPr>
                <a:t> Sunum Katmanı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803764" y="9773334"/>
            <a:ext cx="320873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06</a:t>
            </a:r>
          </a:p>
        </p:txBody>
      </p:sp>
      <p:sp>
        <p:nvSpPr>
          <p:cNvPr name="AutoShape 16" id="16"/>
          <p:cNvSpPr/>
          <p:nvPr/>
        </p:nvSpPr>
        <p:spPr>
          <a:xfrm>
            <a:off x="8534915" y="3611043"/>
            <a:ext cx="0" cy="2259428"/>
          </a:xfrm>
          <a:prstGeom prst="line">
            <a:avLst/>
          </a:prstGeom>
          <a:ln cap="flat" w="38100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1028700" y="5870470"/>
            <a:ext cx="16230600" cy="0"/>
          </a:xfrm>
          <a:prstGeom prst="line">
            <a:avLst/>
          </a:prstGeom>
          <a:ln cap="flat" w="38100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6116440" y="8979535"/>
            <a:ext cx="6055119" cy="115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2"/>
              </a:lnSpc>
            </a:pPr>
            <a:r>
              <a:rPr lang="en-US" sz="3230">
                <a:solidFill>
                  <a:srgbClr val="FFFFFF"/>
                </a:solidFill>
                <a:latin typeface="Poppins Medium"/>
              </a:rPr>
              <a:t>GSB Blokzincir Zirvesi</a:t>
            </a:r>
          </a:p>
          <a:p>
            <a:pPr algn="ctr">
              <a:lnSpc>
                <a:spcPts val="452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658" t="0" r="4401" b="0"/>
          <a:stretch>
            <a:fillRect/>
          </a:stretch>
        </p:blipFill>
        <p:spPr>
          <a:xfrm flipH="false" flipV="false" rot="0">
            <a:off x="3240202" y="1028700"/>
            <a:ext cx="12520523" cy="7660267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413732" y="-1462055"/>
            <a:ext cx="21248317" cy="13211111"/>
          </a:xfrm>
          <a:custGeom>
            <a:avLst/>
            <a:gdLst/>
            <a:ahLst/>
            <a:cxnLst/>
            <a:rect r="r" b="b" t="t" l="l"/>
            <a:pathLst>
              <a:path h="13211111" w="21248317">
                <a:moveTo>
                  <a:pt x="0" y="0"/>
                </a:moveTo>
                <a:lnTo>
                  <a:pt x="21248317" y="0"/>
                </a:lnTo>
                <a:lnTo>
                  <a:pt x="21248317" y="13211110"/>
                </a:lnTo>
                <a:lnTo>
                  <a:pt x="0" y="13211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5" t="0" r="-299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15075" y="9773334"/>
            <a:ext cx="29825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4566" y="-1462055"/>
            <a:ext cx="21248317" cy="13211111"/>
          </a:xfrm>
          <a:custGeom>
            <a:avLst/>
            <a:gdLst/>
            <a:ahLst/>
            <a:cxnLst/>
            <a:rect r="r" b="b" t="t" l="l"/>
            <a:pathLst>
              <a:path h="13211111" w="21248317">
                <a:moveTo>
                  <a:pt x="0" y="0"/>
                </a:moveTo>
                <a:lnTo>
                  <a:pt x="21248317" y="0"/>
                </a:lnTo>
                <a:lnTo>
                  <a:pt x="21248317" y="13211110"/>
                </a:lnTo>
                <a:lnTo>
                  <a:pt x="0" y="1321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" t="0" r="-299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3402" y="853816"/>
            <a:ext cx="13164946" cy="7861963"/>
          </a:xfrm>
          <a:custGeom>
            <a:avLst/>
            <a:gdLst/>
            <a:ahLst/>
            <a:cxnLst/>
            <a:rect r="r" b="b" t="t" l="l"/>
            <a:pathLst>
              <a:path h="7861963" w="13164946">
                <a:moveTo>
                  <a:pt x="0" y="0"/>
                </a:moveTo>
                <a:lnTo>
                  <a:pt x="13164946" y="0"/>
                </a:lnTo>
                <a:lnTo>
                  <a:pt x="13164946" y="7861963"/>
                </a:lnTo>
                <a:lnTo>
                  <a:pt x="0" y="7861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4" t="0" r="-522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04260" y="9773334"/>
            <a:ext cx="319881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4566" y="-1462055"/>
            <a:ext cx="21248317" cy="13211111"/>
          </a:xfrm>
          <a:custGeom>
            <a:avLst/>
            <a:gdLst/>
            <a:ahLst/>
            <a:cxnLst/>
            <a:rect r="r" b="b" t="t" l="l"/>
            <a:pathLst>
              <a:path h="13211111" w="21248317">
                <a:moveTo>
                  <a:pt x="0" y="0"/>
                </a:moveTo>
                <a:lnTo>
                  <a:pt x="21248317" y="0"/>
                </a:lnTo>
                <a:lnTo>
                  <a:pt x="21248317" y="13211110"/>
                </a:lnTo>
                <a:lnTo>
                  <a:pt x="0" y="1321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" t="0" r="-299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30900" y="1028700"/>
            <a:ext cx="12951467" cy="7322768"/>
          </a:xfrm>
          <a:custGeom>
            <a:avLst/>
            <a:gdLst/>
            <a:ahLst/>
            <a:cxnLst/>
            <a:rect r="r" b="b" t="t" l="l"/>
            <a:pathLst>
              <a:path h="7322768" w="12951467">
                <a:moveTo>
                  <a:pt x="0" y="0"/>
                </a:moveTo>
                <a:lnTo>
                  <a:pt x="12951467" y="0"/>
                </a:lnTo>
                <a:lnTo>
                  <a:pt x="12951467" y="7322768"/>
                </a:lnTo>
                <a:lnTo>
                  <a:pt x="0" y="7322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2" t="-308" r="0" b="-22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04409" y="9773334"/>
            <a:ext cx="31958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DAF3MakRl1A</dc:identifier>
  <dcterms:modified xsi:type="dcterms:W3CDTF">2011-08-01T06:04:30Z</dcterms:modified>
  <cp:revision>1</cp:revision>
  <dc:title>YouthChain</dc:title>
</cp:coreProperties>
</file>